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8.png" ContentType="image/png"/>
  <Override PartName="/ppt/media/image7.wmf" ContentType="image/x-wmf"/>
  <Override PartName="/ppt/media/image12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wmf" ContentType="image/x-wmf"/>
  <Override PartName="/ppt/media/image9.jpeg" ContentType="image/jpeg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wmf" ContentType="image/x-wmf"/>
  <Override PartName="/ppt/media/image11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E626AD8-0330-4616-9331-D3E2AE4CD6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600" cy="450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E81416-8AE8-4A8F-A69C-B69AD6DC6C9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800" cy="342180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200" cy="4107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880" cy="684540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200" cy="1462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4680" cy="43808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81720"/>
            <a:ext cx="480024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rcRect l="0" t="6878" r="0" b="0"/>
          <a:stretch/>
        </p:blipFill>
        <p:spPr>
          <a:xfrm>
            <a:off x="399600" y="4516560"/>
            <a:ext cx="6686640" cy="234108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/>
          <p:nvPr/>
        </p:nvSpPr>
        <p:spPr>
          <a:xfrm>
            <a:off x="685800" y="1226520"/>
            <a:ext cx="5714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1. According to the cost function at right, which state trajectory has the lowest cost? 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6400800" y="974520"/>
            <a:ext cx="2251440" cy="85392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/>
          <p:nvPr/>
        </p:nvSpPr>
        <p:spPr>
          <a:xfrm>
            <a:off x="1248840" y="4800600"/>
            <a:ext cx="19512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Response with R =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4800600" y="4800600"/>
            <a:ext cx="19512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Response with R = 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685800" y="3249000"/>
            <a:ext cx="77720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2. The two plots below show the response of a single-input system controlled with an LQR controller. The controllers used for both plots use the same values for Q, and the controller on the left uses R = 1. What value of R does the controller on the right use?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457200" y="1877040"/>
            <a:ext cx="779688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02776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effect does a washout filter have on an input signal?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changes to a state space system are required to simulate an integral controller?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A yaw damper is best classified as what type of automatic flight control system?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Integral control tends to add what type of undesirable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486400" y="2202120"/>
            <a:ext cx="3282840" cy="328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9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284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</a:t>
            </a:r>
            <a:r>
              <a:rPr b="1" lang="en-US" sz="3200" spc="-1" strike="noStrike">
                <a:latin typeface="Arial"/>
              </a:rPr>
              <a:t>spiral mode</a:t>
            </a:r>
            <a:r>
              <a:rPr b="0" lang="en-US" sz="3200" spc="-1" strike="noStrike">
                <a:latin typeface="Arial"/>
              </a:rPr>
              <a:t>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the </a:t>
            </a:r>
            <a:r>
              <a:rPr b="1" lang="en-US" sz="3200" spc="-1" strike="noStrike">
                <a:latin typeface="Arial"/>
              </a:rPr>
              <a:t>roll mode </a:t>
            </a:r>
            <a:r>
              <a:rPr b="0" lang="en-US" sz="3200" spc="-1" strike="noStrike">
                <a:latin typeface="Arial"/>
              </a:rPr>
              <a:t>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degree of freedom is modeled in the 2x2 dutch roll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True or False: If all eigenvalues of the </a:t>
            </a:r>
            <a:r>
              <a:rPr b="1" lang="en-US" sz="3200" spc="-1" strike="noStrike">
                <a:latin typeface="Arial"/>
              </a:rPr>
              <a:t>longitudinal</a:t>
            </a:r>
            <a:r>
              <a:rPr b="0" lang="en-US" sz="3200" spc="-1" strike="noStrike">
                <a:latin typeface="Arial"/>
              </a:rPr>
              <a:t> dynamics matrix are in the left half plane, we can conclude that the aircraft is statically stable.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6400800" y="2286000"/>
            <a:ext cx="2519640" cy="25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1120" cy="61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676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29880" cy="256752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3680" cy="251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140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2" name=""/>
              <p:cNvSpPr txBox="1"/>
              <p:nvPr/>
            </p:nvSpPr>
            <p:spPr>
              <a:xfrm>
                <a:off x="1371600" y="3886200"/>
                <a:ext cx="403560" cy="27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0600" cy="303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2024-05-01T21:14:34Z</dcterms:modified>
  <cp:revision>342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